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57" r:id="rId6"/>
    <p:sldId id="258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fff7c9b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fff7c9b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fff7c9bb5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 rot="5400000">
            <a:off x="4731600" y="2175613"/>
            <a:ext cx="5853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body" idx="1"/>
          </p:nvPr>
        </p:nvSpPr>
        <p:spPr>
          <a:xfrm rot="5400000">
            <a:off x="540600" y="194413"/>
            <a:ext cx="5853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 rot="5400000">
            <a:off x="2306700" y="-249300"/>
            <a:ext cx="4530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72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72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048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004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004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717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0" y="0"/>
            <a:ext cx="9144000" cy="6934200"/>
            <a:chOff x="0" y="0"/>
            <a:chExt cx="9144000" cy="6934200"/>
          </a:xfrm>
        </p:grpSpPr>
        <p:sp>
          <p:nvSpPr>
            <p:cNvPr id="42" name="Google Shape;42;p3"/>
            <p:cNvSpPr/>
            <p:nvPr/>
          </p:nvSpPr>
          <p:spPr>
            <a:xfrm>
              <a:off x="0" y="3505200"/>
              <a:ext cx="3992562" cy="3127375"/>
            </a:xfrm>
            <a:custGeom>
              <a:avLst/>
              <a:gdLst/>
              <a:ahLst/>
              <a:cxnLst/>
              <a:rect l="l" t="t" r="r" b="b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0" y="3962400"/>
              <a:ext cx="3352800" cy="2546350"/>
            </a:xfrm>
            <a:custGeom>
              <a:avLst/>
              <a:gdLst/>
              <a:ahLst/>
              <a:cxnLst/>
              <a:rect l="l" t="t" r="r" b="b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321050" y="5132387"/>
              <a:ext cx="5822950" cy="1497012"/>
            </a:xfrm>
            <a:custGeom>
              <a:avLst/>
              <a:gdLst/>
              <a:ahLst/>
              <a:cxnLst/>
              <a:rect l="l" t="t" r="r" b="b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0" y="831850"/>
              <a:ext cx="1544637" cy="1897062"/>
            </a:xfrm>
            <a:custGeom>
              <a:avLst/>
              <a:gdLst/>
              <a:ahLst/>
              <a:cxnLst/>
              <a:rect l="l" t="t" r="r" b="b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060950" y="1587"/>
              <a:ext cx="4079875" cy="3597275"/>
            </a:xfrm>
            <a:custGeom>
              <a:avLst/>
              <a:gdLst/>
              <a:ahLst/>
              <a:cxnLst/>
              <a:rect l="l" t="t" r="r" b="b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595937" y="1587"/>
              <a:ext cx="3468687" cy="2393950"/>
            </a:xfrm>
            <a:custGeom>
              <a:avLst/>
              <a:gdLst/>
              <a:ahLst/>
              <a:cxnLst/>
              <a:rect l="l" t="t" r="r" b="b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0" y="1030287"/>
              <a:ext cx="1295400" cy="1279525"/>
            </a:xfrm>
            <a:custGeom>
              <a:avLst/>
              <a:gdLst/>
              <a:ahLst/>
              <a:cxnLst/>
              <a:rect l="l" t="t" r="r" b="b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0" y="2452687"/>
              <a:ext cx="1209675" cy="169862"/>
            </a:xfrm>
            <a:custGeom>
              <a:avLst/>
              <a:gdLst/>
              <a:ahLst/>
              <a:cxnLst/>
              <a:rect l="l" t="t" r="r" b="b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673475" y="5446712"/>
              <a:ext cx="5051425" cy="1182687"/>
            </a:xfrm>
            <a:custGeom>
              <a:avLst/>
              <a:gdLst/>
              <a:ahLst/>
              <a:cxnLst/>
              <a:rect l="l" t="t" r="r" b="b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304800" y="201612"/>
              <a:ext cx="1587" cy="1587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" name="Google Shape;52;p3"/>
            <p:cNvSpPr txBox="1"/>
            <p:nvPr/>
          </p:nvSpPr>
          <p:spPr>
            <a:xfrm>
              <a:off x="323850" y="207962"/>
              <a:ext cx="1587" cy="1587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0" y="6400800"/>
              <a:ext cx="9144000" cy="533400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4718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0" y="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69350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08037" y="363537"/>
              <a:ext cx="5060950" cy="3213100"/>
            </a:xfrm>
            <a:custGeom>
              <a:avLst/>
              <a:gdLst/>
              <a:ahLst/>
              <a:cxnLst/>
              <a:rect l="l" t="t" r="r" b="b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133600" y="465137"/>
              <a:ext cx="3403600" cy="2836862"/>
            </a:xfrm>
            <a:custGeom>
              <a:avLst/>
              <a:gdLst/>
              <a:ahLst/>
              <a:cxnLst/>
              <a:rect l="l" t="t" r="r" b="b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654550" y="2743200"/>
              <a:ext cx="4489450" cy="3756025"/>
            </a:xfrm>
            <a:custGeom>
              <a:avLst/>
              <a:gdLst/>
              <a:ahLst/>
              <a:cxnLst/>
              <a:rect l="l" t="t" r="r" b="b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016500" y="2952750"/>
              <a:ext cx="3432175" cy="3070225"/>
            </a:xfrm>
            <a:custGeom>
              <a:avLst/>
              <a:gdLst/>
              <a:ahLst/>
              <a:cxnLst/>
              <a:rect l="l" t="t" r="r" b="b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ccallpedept.weebly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XekXACQvdU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hyperlink" Target="https://www.youtube.com/watch?v=QmCXrhTtZUI" TargetMode="External"/><Relationship Id="rId21" Type="http://schemas.openxmlformats.org/officeDocument/2006/relationships/image" Target="../media/image23.png"/><Relationship Id="rId7" Type="http://schemas.openxmlformats.org/officeDocument/2006/relationships/hyperlink" Target="https://www.youtube.com/watch?v=010KyIQjkTk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m_JU7HpSYQ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youtube.com/watch?v=6GG57RgEBD8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www.youtube.com/watch?v=tMjAnnVempQ" TargetMode="External"/><Relationship Id="rId19" Type="http://schemas.openxmlformats.org/officeDocument/2006/relationships/image" Target="../media/image21.png"/><Relationship Id="rId4" Type="http://schemas.openxmlformats.org/officeDocument/2006/relationships/hyperlink" Target="https://www.youtube.com/watch?v=1nCqRmx3Dnw" TargetMode="External"/><Relationship Id="rId9" Type="http://schemas.openxmlformats.org/officeDocument/2006/relationships/hyperlink" Target="https://www.youtube.com/watch?v=NhaS4jvnUvo" TargetMode="External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457200" y="148062"/>
            <a:ext cx="82296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Expectations</a:t>
            </a:r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291550" y="1126675"/>
            <a:ext cx="6274200" cy="54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3200"/>
              <a:buChar char="■"/>
            </a:pPr>
            <a:r>
              <a:rPr lang="en-US" b="0" i="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Effort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expect your best effort at all times.  This includes </a:t>
            </a:r>
            <a:r>
              <a:rPr lang="en-US"/>
              <a:t>being prepared, participating actively, and asking for help.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■"/>
            </a:pPr>
            <a:r>
              <a:rPr lang="en-US" b="0" i="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I expect that you will be respectful to all other classroom members, at all times.  This includes behaving appropriately.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</a:pPr>
            <a:r>
              <a:rPr lang="en-US" b="0" i="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Responsibility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I expect you to</a:t>
            </a:r>
            <a:r>
              <a:rPr lang="en-US"/>
              <a:t> 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responsibility for both your </a:t>
            </a:r>
            <a:r>
              <a:rPr lang="en-US"/>
              <a:t>effort 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your behavior.</a:t>
            </a:r>
            <a:endParaRPr/>
          </a:p>
        </p:txBody>
      </p:sp>
      <p:pic>
        <p:nvPicPr>
          <p:cNvPr id="181" name="Google Shape;1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750" y="2707075"/>
            <a:ext cx="2332501" cy="233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Grading</a:t>
            </a:r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body" idx="1"/>
          </p:nvPr>
        </p:nvSpPr>
        <p:spPr>
          <a:xfrm>
            <a:off x="1101000" y="1616450"/>
            <a:ext cx="69420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n-US"/>
              <a:t> will be graded on the following four categories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/>
          </a:p>
          <a:p>
            <a:pPr marL="800100" marR="0" lvl="0" indent="-4241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Behavior</a:t>
            </a:r>
            <a:endParaRPr/>
          </a:p>
          <a:p>
            <a:pPr marL="800100" marR="0" lvl="0" indent="-4241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Participation</a:t>
            </a:r>
            <a:endParaRPr/>
          </a:p>
          <a:p>
            <a:pPr marL="800100" marR="0" lvl="0" indent="-4241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Attire</a:t>
            </a:r>
            <a:endParaRPr/>
          </a:p>
          <a:p>
            <a:pPr marL="800100" marR="0" lvl="0" indent="-4241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Assessments</a:t>
            </a:r>
            <a:endParaRPr/>
          </a:p>
        </p:txBody>
      </p:sp>
      <p:pic>
        <p:nvPicPr>
          <p:cNvPr id="188" name="Google Shape;188;p18" descr="MPj0399577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448" y="2758248"/>
            <a:ext cx="2165049" cy="270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73075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</a:t>
            </a:r>
            <a:r>
              <a:rPr lang="en-US"/>
              <a:t> and</a:t>
            </a: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Communication </a:t>
            </a:r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780400" y="1349825"/>
            <a:ext cx="7621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4241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</a:t>
            </a:r>
            <a:r>
              <a:rPr lang="en-US" i="0" u="none">
                <a:solidFill>
                  <a:schemeClr val="lt1"/>
                </a:solidFill>
              </a:rPr>
              <a:t>mail:  </a:t>
            </a:r>
            <a:r>
              <a:rPr lang="en-US" i="0" u="sng">
                <a:solidFill>
                  <a:schemeClr val="lt1"/>
                </a:solidFill>
              </a:rPr>
              <a:t>kmaloney@winchesterps.org</a:t>
            </a:r>
            <a:endParaRPr/>
          </a:p>
          <a:p>
            <a:pPr marL="342900" marR="0" lvl="0" indent="-4241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 i="0" u="none">
                <a:solidFill>
                  <a:schemeClr val="lt1"/>
                </a:solidFill>
              </a:rPr>
              <a:t>Website:  </a:t>
            </a:r>
            <a:r>
              <a:rPr lang="en-US" u="sng">
                <a:solidFill>
                  <a:srgbClr val="FFFFFF"/>
                </a:solidFill>
                <a:hlinkClick r:id="rId3"/>
              </a:rPr>
              <a:t>https://mccallpedept.weebly.com/</a:t>
            </a:r>
            <a:endParaRPr u="sng">
              <a:solidFill>
                <a:srgbClr val="FFFFFF"/>
              </a:solidFill>
            </a:endParaRPr>
          </a:p>
          <a:p>
            <a:pPr marL="342900" marR="0" lvl="0" indent="-4241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Times New Roman"/>
              <a:buChar char="■"/>
            </a:pPr>
            <a:r>
              <a:rPr lang="en-US"/>
              <a:t>Google Classroom:  Announcements, Assignments and Assessments</a:t>
            </a:r>
            <a:endParaRPr/>
          </a:p>
          <a:p>
            <a:pPr marL="342900" marR="0" lvl="0" indent="-4241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Times New Roman"/>
              <a:buChar char="■"/>
            </a:pPr>
            <a:r>
              <a:rPr lang="en-US"/>
              <a:t>Aspen: Progress Reports                               and Grade Reports</a:t>
            </a:r>
            <a:endParaRPr/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9025" y="4317425"/>
            <a:ext cx="2407800" cy="21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457200" y="151152"/>
            <a:ext cx="8229600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Daily Class Procedures</a:t>
            </a: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409150" y="1194025"/>
            <a:ext cx="8398800" cy="53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394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Arrive on time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/>
              <a:t>to the area outside the PE locker rooms and offices.  A PE teacher will greet you and send you up the stairs to the gym.  Once in the gym, please b</a:t>
            </a:r>
            <a:r>
              <a:rPr lang="en-US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egin your </a:t>
            </a:r>
            <a:r>
              <a:rPr lang="en-US"/>
              <a:t>Do Now activity.</a:t>
            </a:r>
            <a:endParaRPr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4394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Warm-up and Squad Lines for Attendance </a:t>
            </a:r>
            <a:endParaRPr/>
          </a:p>
          <a:p>
            <a:pPr marL="342900" marR="0" lvl="0" indent="-4394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Class Expectations and Instruction</a:t>
            </a:r>
            <a:endParaRPr/>
          </a:p>
          <a:p>
            <a:pPr marL="342900" marR="0" lvl="0" indent="-4394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Class Activities and Games</a:t>
            </a:r>
            <a:endParaRPr/>
          </a:p>
          <a:p>
            <a:pPr marL="342900" marR="0" lvl="0" indent="-4394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Clean-Up </a:t>
            </a:r>
            <a:endParaRPr/>
          </a:p>
          <a:p>
            <a:pPr marL="342900" marR="0" lvl="0" indent="-4394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■"/>
            </a:pPr>
            <a:r>
              <a:rPr lang="en-US"/>
              <a:t>When the bell rings, please                                 wait to be formally dismissed.</a:t>
            </a:r>
            <a:endParaRPr/>
          </a:p>
        </p:txBody>
      </p:sp>
      <p:pic>
        <p:nvPicPr>
          <p:cNvPr id="202" name="Google Shape;2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825" y="4280175"/>
            <a:ext cx="3309501" cy="16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 idx="4294967295"/>
          </p:nvPr>
        </p:nvSpPr>
        <p:spPr>
          <a:xfrm>
            <a:off x="65225" y="-56800"/>
            <a:ext cx="2819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Me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4294967295"/>
          </p:nvPr>
        </p:nvSpPr>
        <p:spPr>
          <a:xfrm>
            <a:off x="454037" y="1111850"/>
            <a:ext cx="2430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267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Winchester</a:t>
            </a:r>
            <a:endParaRPr sz="3000"/>
          </a:p>
          <a:p>
            <a:pPr marL="342900" marR="0" lvl="0" indent="-4267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</a:t>
            </a:r>
            <a:endParaRPr sz="3000"/>
          </a:p>
          <a:p>
            <a:pPr marL="342900" marR="0" lvl="0" indent="-4267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</a:t>
            </a:r>
            <a:endParaRPr sz="3000"/>
          </a:p>
          <a:p>
            <a:pPr marL="342900" marR="0" lvl="0" indent="-4267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■"/>
            </a:pPr>
            <a:r>
              <a:rPr lang="en-US" sz="3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Travel</a:t>
            </a:r>
            <a:endParaRPr sz="3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4267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Noto Sans Symbols"/>
              <a:buChar char="■"/>
            </a:pPr>
            <a:r>
              <a:rPr lang="en-US" sz="3000"/>
              <a:t>Music</a:t>
            </a:r>
            <a:endParaRPr sz="300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5" descr="Displaying FullSizeRender.jpg"/>
          <p:cNvSpPr txBox="1"/>
          <p:nvPr/>
        </p:nvSpPr>
        <p:spPr>
          <a:xfrm>
            <a:off x="14922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 descr="Displaying FullSizeRender.jpg"/>
          <p:cNvSpPr txBox="1"/>
          <p:nvPr/>
        </p:nvSpPr>
        <p:spPr>
          <a:xfrm>
            <a:off x="30162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5" descr="Displaying FullSizeRender.jpg"/>
          <p:cNvSpPr txBox="1"/>
          <p:nvPr/>
        </p:nvSpPr>
        <p:spPr>
          <a:xfrm>
            <a:off x="45402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5" descr="Displaying FullSizeRender.jpg"/>
          <p:cNvSpPr txBox="1"/>
          <p:nvPr/>
        </p:nvSpPr>
        <p:spPr>
          <a:xfrm>
            <a:off x="60642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925" y="3809188"/>
            <a:ext cx="1887850" cy="28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3290" y="4026956"/>
            <a:ext cx="1887849" cy="251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7025" y="394246"/>
            <a:ext cx="2415967" cy="313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625" y="4029635"/>
            <a:ext cx="1887850" cy="25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4954" y="3809200"/>
            <a:ext cx="2124198" cy="283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 descr="http://t1.gstatic.com/images?q=tbn:ANd9GcSDTO-PTZKjd5xaYqW5K90uCzEk8vrp84D7M2qBEpMKY6QLIxCEY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68668" y="2083256"/>
            <a:ext cx="1449387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 descr="http://childrenshospitalblog.org/wp-content/uploads/2011/03/bruinsnewlog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68668" y="387162"/>
            <a:ext cx="1444846" cy="14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 descr="http://www.sports-logos-screensavers.com/user/New_England_Patriots_PHelmet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99587" y="1253665"/>
            <a:ext cx="1853838" cy="1569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268500" y="167350"/>
            <a:ext cx="8607000" cy="89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           When I was a student at McCall . . .</a:t>
            </a:r>
            <a:endParaRPr sz="3000"/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1"/>
          </p:nvPr>
        </p:nvSpPr>
        <p:spPr>
          <a:xfrm>
            <a:off x="198000" y="1225925"/>
            <a:ext cx="3106500" cy="517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dirty="0"/>
              <a:t>I played softball and soccer.      I was also a member of the Student Council and the Yearbook Committee.</a:t>
            </a: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dirty="0"/>
              <a:t>My favorite television shows were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Full House</a:t>
            </a:r>
            <a:r>
              <a:rPr lang="en-US" sz="1800" dirty="0"/>
              <a:t>,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The Fresh Prince of Bel-Air</a:t>
            </a:r>
            <a:r>
              <a:rPr lang="en-US" sz="1800" dirty="0"/>
              <a:t>, Growing Pains and the Simpsons.</a:t>
            </a: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dirty="0"/>
              <a:t>Popular Movies were </a:t>
            </a:r>
            <a:r>
              <a:rPr lang="en-US" sz="1800" u="sng" dirty="0">
                <a:solidFill>
                  <a:schemeClr val="hlink"/>
                </a:solidFill>
                <a:hlinkClick r:id="rId5"/>
              </a:rPr>
              <a:t>Wayne’s World</a:t>
            </a:r>
            <a:r>
              <a:rPr lang="en-US" sz="1800" dirty="0"/>
              <a:t>, </a:t>
            </a:r>
            <a:r>
              <a:rPr lang="en-US" sz="1800" u="sng" dirty="0">
                <a:solidFill>
                  <a:schemeClr val="hlink"/>
                </a:solidFill>
                <a:hlinkClick r:id="rId6"/>
              </a:rPr>
              <a:t>The Mighty Ducks</a:t>
            </a:r>
            <a:r>
              <a:rPr lang="en-US" sz="1800" dirty="0"/>
              <a:t>, A Few Good Men, </a:t>
            </a:r>
            <a:r>
              <a:rPr lang="en-US" sz="1800" dirty="0" smtClean="0"/>
              <a:t>and The Bodyguard.</a:t>
            </a: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dirty="0"/>
              <a:t>I listened to music by </a:t>
            </a:r>
            <a:r>
              <a:rPr lang="en-US" sz="1800" u="sng" dirty="0">
                <a:solidFill>
                  <a:schemeClr val="hlink"/>
                </a:solidFill>
                <a:hlinkClick r:id="rId7"/>
              </a:rPr>
              <a:t>Kris </a:t>
            </a:r>
            <a:r>
              <a:rPr lang="en-US" sz="1800" u="sng" dirty="0" err="1">
                <a:solidFill>
                  <a:schemeClr val="hlink"/>
                </a:solidFill>
                <a:hlinkClick r:id="rId7"/>
              </a:rPr>
              <a:t>Kross</a:t>
            </a:r>
            <a:r>
              <a:rPr lang="en-US" sz="1800" dirty="0"/>
              <a:t>, </a:t>
            </a:r>
            <a:r>
              <a:rPr lang="en-US" sz="1800" u="sng" dirty="0">
                <a:solidFill>
                  <a:schemeClr val="hlink"/>
                </a:solidFill>
                <a:hlinkClick r:id="rId8"/>
              </a:rPr>
              <a:t>House of Pain</a:t>
            </a:r>
            <a:r>
              <a:rPr lang="en-US" sz="1800" dirty="0"/>
              <a:t>, </a:t>
            </a:r>
            <a:r>
              <a:rPr lang="en-US" sz="1800" u="sng" dirty="0" err="1">
                <a:solidFill>
                  <a:schemeClr val="hlink"/>
                </a:solidFill>
                <a:hlinkClick r:id="rId9"/>
              </a:rPr>
              <a:t>EnVogue</a:t>
            </a:r>
            <a:r>
              <a:rPr lang="en-US" sz="1800" dirty="0"/>
              <a:t> and </a:t>
            </a:r>
            <a:r>
              <a:rPr lang="en-US" sz="1800" u="sng" dirty="0">
                <a:solidFill>
                  <a:schemeClr val="hlink"/>
                </a:solidFill>
                <a:hlinkClick r:id="rId10"/>
              </a:rPr>
              <a:t>Def Leppard</a:t>
            </a:r>
            <a:r>
              <a:rPr lang="en-US" sz="1800" dirty="0"/>
              <a:t>.</a:t>
            </a: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85501" y="1410699"/>
            <a:ext cx="1436475" cy="10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73813" y="2974553"/>
            <a:ext cx="1262175" cy="188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36600" y="3260312"/>
            <a:ext cx="1344700" cy="12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04901" y="5162726"/>
            <a:ext cx="1000625" cy="157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24913" y="5210363"/>
            <a:ext cx="1499975" cy="14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44299" y="4916059"/>
            <a:ext cx="1344700" cy="188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226176" y="1277026"/>
            <a:ext cx="1344700" cy="1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 rotWithShape="1">
          <a:blip r:embed="rId18">
            <a:alphaModFix/>
          </a:blip>
          <a:srcRect l="-3844" t="15599" r="-3844" b="7251"/>
          <a:stretch/>
        </p:blipFill>
        <p:spPr>
          <a:xfrm>
            <a:off x="605475" y="119550"/>
            <a:ext cx="1123776" cy="110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761230" y="3006174"/>
            <a:ext cx="1202491" cy="18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110925" y="1225927"/>
            <a:ext cx="1000625" cy="147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561725" y="5116714"/>
            <a:ext cx="1123775" cy="168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22">
            <a:alphaModFix/>
          </a:blip>
          <a:srcRect l="7932" t="2989" r="19229" b="2106"/>
          <a:stretch/>
        </p:blipFill>
        <p:spPr>
          <a:xfrm>
            <a:off x="7236600" y="1332199"/>
            <a:ext cx="1686100" cy="123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275</Words>
  <Application>Microsoft Office PowerPoint</Application>
  <PresentationFormat>On-screen Show (4:3)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Noto Sans Symbols</vt:lpstr>
      <vt:lpstr>Times New Roman</vt:lpstr>
      <vt:lpstr>Maple</vt:lpstr>
      <vt:lpstr>General Expectations</vt:lpstr>
      <vt:lpstr>Grading</vt:lpstr>
      <vt:lpstr>Contact and Communication </vt:lpstr>
      <vt:lpstr>Daily Class Procedures</vt:lpstr>
      <vt:lpstr>About Me</vt:lpstr>
      <vt:lpstr>            When I was a student at McCall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Physical Education with Mrs. Maloney</dc:title>
  <dc:creator>Kyle Maloney</dc:creator>
  <cp:lastModifiedBy>Kyle Maloney</cp:lastModifiedBy>
  <cp:revision>7</cp:revision>
  <dcterms:modified xsi:type="dcterms:W3CDTF">2019-09-26T15:37:12Z</dcterms:modified>
</cp:coreProperties>
</file>